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677ccf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677ccf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Clash cymbals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677ccf8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f677ccf8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f677ccf8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f677ccf8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piccolo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f677ccf8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f677ccf8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 flute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f677ccf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f677ccf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Carillon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f677ccf8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f677ccf8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handbells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f677ccf8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f677ccf8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piano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f677ccf8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9f677ccf8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Ocarina of Time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f677ccf8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f677ccf8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rainstick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f677ccf8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f677ccf8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theremin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f677ccf8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f677ccf8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677ccf8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677ccf8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Castinets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f677ccf8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f677ccf8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French horn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f677ccf8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f677ccf8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Flugelhorn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f677ccf8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f677ccf8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Bugle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f677ccf8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f677ccf8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handpan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f677ccf8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f677ccf8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Bassoon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f677ccf8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9f677ccf8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harmonica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f677ccf8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f677ccf8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timpani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f677ccf8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f677ccf8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kazoo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f677ccf8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f677ccf8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bagpipe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f677ccf8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f677ccf8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Clarinet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f677ccf8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f677ccf8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Upright bass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f677ccf8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f677ccf8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mandolin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f677ccf8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f677ccf8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tuba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f677ccf8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f677ccf8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f677ccf8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f677ccf8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Oboe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Balloon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f677ccf8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f677ccf8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Glockenspiel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f677ccf8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9f677ccf8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Keytar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f677ccf8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9f677ccf8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trumpet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f677ccf8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f677ccf8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Drum kit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f677ccf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f677ccf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mayonaisse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f677ccf8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f677ccf8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Susaphone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f677ccf8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f677ccf8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Trombone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f677ccf8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f677ccf8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cello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f677ccf8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f677ccf8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maraca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f677ccf8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f677ccf8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stylophone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f677ccf8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f677ccf8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sexophone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f677ccf8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9f677ccf8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 Davis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f677ccf8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f677ccf8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accordion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f677ccf8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f677ccf8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Concertina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f677ccf8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9f677ccf8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Marimba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f677ccf8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f677ccf8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cowbell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f677ccf82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f677ccf82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violin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f677ccf8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9f677ccf8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harpsicord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f677ccf8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f677ccf8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f677ccf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f677ccf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Cabasa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f677ccf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f677ccf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Boomwhacker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f677ccf8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f677ccf8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chimes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88" y="152400"/>
            <a:ext cx="85862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152400"/>
            <a:ext cx="84677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5538"/>
            <a:ext cx="8839200" cy="385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625" y="152400"/>
            <a:ext cx="573475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00" y="152400"/>
            <a:ext cx="72492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575" y="152400"/>
            <a:ext cx="40708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/>
          <p:nvPr/>
        </p:nvSpPr>
        <p:spPr>
          <a:xfrm>
            <a:off x="1743600" y="105750"/>
            <a:ext cx="5656800" cy="493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450" y="538150"/>
            <a:ext cx="479107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80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675" y="84425"/>
            <a:ext cx="4974651" cy="497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613" y="152400"/>
            <a:ext cx="43487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450" y="138425"/>
            <a:ext cx="4866625" cy="48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88" y="152400"/>
            <a:ext cx="75408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3163"/>
            <a:ext cx="8839204" cy="4277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838" y="152400"/>
            <a:ext cx="76703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975" y="170213"/>
            <a:ext cx="3202050" cy="48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271463"/>
            <a:ext cx="68961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88" y="152400"/>
            <a:ext cx="871562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138" y="152400"/>
            <a:ext cx="368573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25" y="152400"/>
            <a:ext cx="79083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313" y="126063"/>
            <a:ext cx="4891374" cy="489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975" y="152400"/>
            <a:ext cx="422205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563" y="152400"/>
            <a:ext cx="44228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163" y="152400"/>
            <a:ext cx="74276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850" y="152400"/>
            <a:ext cx="71782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775" y="152400"/>
            <a:ext cx="646844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325" y="72150"/>
            <a:ext cx="4247351" cy="499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88"/>
            <a:ext cx="8839200" cy="4824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550" y="152400"/>
            <a:ext cx="697889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1"/>
          <p:cNvSpPr/>
          <p:nvPr/>
        </p:nvSpPr>
        <p:spPr>
          <a:xfrm>
            <a:off x="1743600" y="105750"/>
            <a:ext cx="5656800" cy="493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1"/>
          <p:cNvSpPr/>
          <p:nvPr/>
        </p:nvSpPr>
        <p:spPr>
          <a:xfrm>
            <a:off x="3045625" y="3311850"/>
            <a:ext cx="1192800" cy="1491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1"/>
          <p:cNvSpPr/>
          <p:nvPr/>
        </p:nvSpPr>
        <p:spPr>
          <a:xfrm>
            <a:off x="5189400" y="1834925"/>
            <a:ext cx="1072200" cy="1491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812" y="152400"/>
            <a:ext cx="39423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3088"/>
            <a:ext cx="8839204" cy="307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113" y="147913"/>
            <a:ext cx="3231775" cy="48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213" y="152400"/>
            <a:ext cx="440958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775" y="208425"/>
            <a:ext cx="718644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5"/>
          <p:cNvSpPr/>
          <p:nvPr/>
        </p:nvSpPr>
        <p:spPr>
          <a:xfrm rot="-1628539">
            <a:off x="2947919" y="630172"/>
            <a:ext cx="1384912" cy="350588"/>
          </a:xfrm>
          <a:prstGeom prst="rect">
            <a:avLst/>
          </a:prstGeom>
          <a:solidFill>
            <a:srgbClr val="DB76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950" y="152400"/>
            <a:ext cx="3232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525" y="296950"/>
            <a:ext cx="3152951" cy="45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38" y="152400"/>
            <a:ext cx="696392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9850"/>
            <a:ext cx="8839200" cy="446379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60"/>
          <p:cNvSpPr/>
          <p:nvPr/>
        </p:nvSpPr>
        <p:spPr>
          <a:xfrm rot="-422228">
            <a:off x="1064857" y="1469516"/>
            <a:ext cx="1310069" cy="2233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1743600" y="105750"/>
            <a:ext cx="5656800" cy="493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19" y="0"/>
            <a:ext cx="37859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000" y="152400"/>
            <a:ext cx="487200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888" y="152400"/>
            <a:ext cx="294622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20565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